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594" y="-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4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7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33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72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21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46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10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75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4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75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8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6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3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3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6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5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E0BC3DB-265B-400E-ADA0-070012BCB3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C558CC7-3FC7-4BDA-82DE-64BBC1B3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8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EA6B2-EA65-AC40-2D00-EBB086B44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994611"/>
            <a:ext cx="8825658" cy="3031957"/>
          </a:xfrm>
        </p:spPr>
        <p:txBody>
          <a:bodyPr/>
          <a:lstStyle/>
          <a:p>
            <a:r>
              <a:rPr lang="en-US" sz="6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 Executive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Course- </a:t>
            </a:r>
            <a:b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Human Resource Management</a:t>
            </a:r>
            <a:b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Module -1</a:t>
            </a:r>
            <a:endParaRPr lang="en-US" sz="6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D77D74-782F-69E3-D2CD-73309380A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283242"/>
            <a:ext cx="8825658" cy="1355558"/>
          </a:xfrm>
        </p:spPr>
        <p:txBody>
          <a:bodyPr>
            <a:normAutofit/>
          </a:bodyPr>
          <a:lstStyle/>
          <a:p>
            <a:r>
              <a:rPr lang="en-US" sz="4400" b="1" cap="none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Prepared By </a:t>
            </a:r>
            <a:r>
              <a:rPr lang="en-US" sz="4400" b="1" cap="none" dirty="0" err="1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Dr.Laboni</a:t>
            </a:r>
            <a:r>
              <a:rPr lang="en-US" sz="4400" b="1" cap="none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Basu</a:t>
            </a:r>
          </a:p>
        </p:txBody>
      </p:sp>
    </p:spTree>
    <p:extLst>
      <p:ext uri="{BB962C8B-B14F-4D97-AF65-F5344CB8AC3E}">
        <p14:creationId xmlns:p14="http://schemas.microsoft.com/office/powerpoint/2010/main" val="734162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AC0CA-5FC4-3DE3-83C6-F5CB3FBCA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Employee Relations: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C5D20-2FCA-275E-2092-04B3DDC1E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47" y="2261936"/>
            <a:ext cx="11229473" cy="4411579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executives play a role in addressing employee concerns related to payroll and compensation, including questions about pay, benefits, and deductions.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0" dirty="0">
              <a:solidFill>
                <a:srgbClr val="222222"/>
              </a:solidFill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also act as a resource for employees who may need assistance with timekeeping, leave management, or other payroll-related issues.</a:t>
            </a:r>
            <a:endParaRPr lang="en-US" sz="36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6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9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FC9CC-5837-D65C-71B2-A433CC3D9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0274"/>
            <a:ext cx="10920662" cy="3818021"/>
          </a:xfrm>
        </p:spPr>
        <p:txBody>
          <a:bodyPr>
            <a:normAutofit fontScale="77500" lnSpcReduction="2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 HR executive plays a critical role in managing payroll and employee data, including ensuring accurate and timely payroll processing,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mplementing and managing compensation and benefits programs,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0" dirty="0">
              <a:solidFill>
                <a:srgbClr val="222222"/>
              </a:solidFill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aintaining employee data, and supporting decision-making through reporting and analysis.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0" dirty="0">
              <a:solidFill>
                <a:srgbClr val="222222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They also play a vital role in ensuring compliance with labor laws and regulations and addressing employee concerns related to payroll and compensation.</a:t>
            </a:r>
            <a:endParaRPr lang="en-US" sz="36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429A679-6D83-DA23-D204-566F6891B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948347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F16A4-5303-293E-D3B9-570DBC27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7726"/>
            <a:ext cx="10515600" cy="737938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we have studied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984BA-4D2C-364C-FDCB-8AB8BF34B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4862"/>
            <a:ext cx="10515600" cy="3769895"/>
          </a:xfrm>
        </p:spPr>
        <p:txBody>
          <a:bodyPr>
            <a:normAutofit fontScale="400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HR executive is responsible for ensuring accurate and timely payroll processing and compliance with related laws and regulations.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They play a crucial role in designing and managing employee compensation and benefits programs to attract, retain, and motivate employees.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HR executives are accountable for maintaining accurate employee data and ensuring data security and confidentiality in compliance with privacy laws.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They use employee data for reporting and analysis to support decision-making related to payroll, compensation, and workforce management.</a:t>
            </a:r>
            <a:endParaRPr lang="en-US" sz="5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484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DF6A4-A406-FDE7-744A-967D7A3AE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292067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volution of Human Resource Management – HRDictionary">
            <a:extLst>
              <a:ext uri="{FF2B5EF4-FFF2-40B4-BE49-F238E27FC236}">
                <a16:creationId xmlns:a16="http://schemas.microsoft.com/office/drawing/2014/main" id="{A741201D-C22D-092F-C71A-DC8637AC0D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79" y="192505"/>
            <a:ext cx="10828421" cy="63526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0338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B7DEC-7B17-46BA-2236-9B631DD2C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895" y="708260"/>
            <a:ext cx="7283115" cy="960119"/>
          </a:xfrm>
        </p:spPr>
        <p:txBody>
          <a:bodyPr>
            <a:normAutofit/>
          </a:bodyPr>
          <a:lstStyle/>
          <a:p>
            <a:r>
              <a:rPr lang="en-US" b="1" dirty="0"/>
              <a:t>               Course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BEC5B-A930-A3F5-42B7-168B61686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937" y="2286001"/>
            <a:ext cx="11325725" cy="43634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100" b="1" dirty="0"/>
              <a:t>Scope of HRM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Talent acquisition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Training and development                  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Performance management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Compensation and benefits</a:t>
            </a:r>
            <a:endParaRPr lang="en-US" sz="3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Employee relations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Legal compliance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Organizational development</a:t>
            </a:r>
            <a:endParaRPr lang="en-US" sz="3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HR information systems (HRIS)</a:t>
            </a:r>
            <a:endParaRPr lang="en-US" sz="3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Diversity and inclusion </a:t>
            </a:r>
            <a:endParaRPr lang="en-US" sz="3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Strategic planning</a:t>
            </a:r>
            <a:endParaRPr lang="en-US" sz="3800" b="1" dirty="0"/>
          </a:p>
        </p:txBody>
      </p:sp>
      <p:pic>
        <p:nvPicPr>
          <p:cNvPr id="4" name="Picture 3" descr="Scope Of Human Resource Management (HRM) in 2024">
            <a:extLst>
              <a:ext uri="{FF2B5EF4-FFF2-40B4-BE49-F238E27FC236}">
                <a16:creationId xmlns:a16="http://schemas.microsoft.com/office/drawing/2014/main" id="{6FF64979-60FB-E269-328B-F2E29FA8B3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087" y="2480491"/>
            <a:ext cx="6087195" cy="4168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708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E013D-DB21-5065-4DEE-DC94F7314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</a:t>
            </a:r>
            <a:r>
              <a:rPr lang="en-US" b="1" dirty="0">
                <a:latin typeface="+mn-lt"/>
              </a:rPr>
              <a:t>Discussion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28EAA-CC88-C416-A022-67A4028BE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48" y="2165683"/>
            <a:ext cx="11245516" cy="40112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Executive Role and Responsibilities in Payroll and Employee Data Management:</a:t>
            </a:r>
            <a:br>
              <a:rPr lang="en-US" sz="32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/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Payroll Management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Compensation and Benefits Administration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Compliance and Regulation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Data Management 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Reporting and Analysis</a:t>
            </a:r>
            <a:endParaRPr lang="en-US" sz="32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Employee Relations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6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1CA85-516F-EF45-FC6F-D4A3877D0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174" y="681036"/>
            <a:ext cx="10094625" cy="1312655"/>
          </a:xfrm>
        </p:spPr>
        <p:txBody>
          <a:bodyPr>
            <a:noAutofit/>
          </a:bodyPr>
          <a:lstStyle/>
          <a:p>
            <a:r>
              <a:rPr lang="en-US" sz="24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Executive Responsibilities in Payroll and Employee Data Management:</a:t>
            </a:r>
            <a:br>
              <a:rPr lang="en-US" sz="14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0FDDD-0D4F-2509-E2ED-C5E987BE8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442" y="2246811"/>
            <a:ext cx="10423358" cy="3930152"/>
          </a:xfrm>
        </p:spPr>
        <p:txBody>
          <a:bodyPr>
            <a:normAutofit fontScale="92500" lnSpcReduction="2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Payroll Management: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0" dirty="0">
              <a:solidFill>
                <a:srgbClr val="222222"/>
              </a:solidFill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executives are responsible for processing and managing employee payroll, including calculating wages, deducting taxes and other necessary withholdings, and ensuring timely and accurate payment to employees.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kern="0" dirty="0">
              <a:solidFill>
                <a:srgbClr val="222222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also handle payroll-related compliance and reporting requirements. </a:t>
            </a:r>
            <a:endParaRPr lang="en-US" sz="32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945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E70D-B8FC-BE6A-C41B-5E56C201D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946" y="641683"/>
            <a:ext cx="10230853" cy="1379621"/>
          </a:xfrm>
        </p:spPr>
        <p:txBody>
          <a:bodyPr>
            <a:normAutofit/>
          </a:bodyPr>
          <a:lstStyle/>
          <a:p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Compensation and Benefits Administration: </a:t>
            </a:r>
            <a:br>
              <a:rPr lang="en-US" dirty="0">
                <a:highlight>
                  <a:srgbClr val="FFFF00"/>
                </a:highlight>
              </a:rPr>
            </a:b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225A8-9215-8A6B-D6F4-2949D6759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26" y="2390274"/>
            <a:ext cx="10940716" cy="410677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executives play a vital role in designing, implementing, and managing employee compensation and benefits programs.</a:t>
            </a:r>
          </a:p>
          <a:p>
            <a:pPr marL="0" indent="0" algn="just">
              <a:buNone/>
            </a:pPr>
            <a:endParaRPr lang="en-US" sz="3600" kern="0" dirty="0">
              <a:solidFill>
                <a:srgbClr val="222222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This includes conducting market research to ensure competitive pay and benefits, managing employee onboarding and offboarding, and administering incentive programs.</a:t>
            </a:r>
            <a:endParaRPr lang="en-US" sz="36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3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F9130-C361-D2FD-8EC0-B730CAF0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Compliance and Regulation: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C03F9-429F-E8E1-419D-B1FC3F9E5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58189"/>
            <a:ext cx="10439400" cy="4134686"/>
          </a:xfrm>
        </p:spPr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executives must stay current with labor laws and regulations to ensure that all pay and benefits practices are compliant.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kern="0" dirty="0">
              <a:solidFill>
                <a:srgbClr val="222222"/>
              </a:solidFill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includes managing employee records, ensuring documentation of hours worked, and adhering to wage and hour laws. </a:t>
            </a:r>
            <a:endParaRPr lang="en-US" sz="32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2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7CD2B-5EF3-03C7-4878-02F0E4DB3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1051511"/>
          </a:xfrm>
        </p:spPr>
        <p:txBody>
          <a:bodyPr/>
          <a:lstStyle/>
          <a:p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Data Management: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AF4AA-227D-FED8-97A5-3BF377C22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94" y="2374232"/>
            <a:ext cx="11149263" cy="3802731"/>
          </a:xfrm>
        </p:spPr>
        <p:txBody>
          <a:bodyPr>
            <a:normAutofit fontScale="92500" lnSpcReduction="2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executives are responsible for maintaining accurate and updated employee data, including personal information, employment history, performance reviews, and disciplinary actions.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0" dirty="0">
              <a:solidFill>
                <a:srgbClr val="222222"/>
              </a:solidFill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also ensure the security and confidentiality of employee data in compliance with privacy laws.</a:t>
            </a:r>
            <a:endParaRPr lang="en-US" sz="36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36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488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39390-1717-C96B-5137-A5BFBE57F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770021"/>
            <a:ext cx="8502393" cy="609600"/>
          </a:xfrm>
        </p:spPr>
        <p:txBody>
          <a:bodyPr/>
          <a:lstStyle/>
          <a:p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Reporting and Analysis: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A62F3-04F2-A2C6-C7C7-53DB146D7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558" y="2310063"/>
            <a:ext cx="11245516" cy="4182811"/>
          </a:xfrm>
        </p:spPr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executives use employee data to generate reports and conduct analysis to support decision-making related to payroll and compensation.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0" dirty="0">
              <a:solidFill>
                <a:srgbClr val="222222"/>
              </a:solidFill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may include measuring employee turnover, analyzing pay equity, and forecasting labor costs.</a:t>
            </a:r>
            <a:endParaRPr lang="en-US" sz="36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70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72</TotalTime>
  <Words>538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Wingdings 3</vt:lpstr>
      <vt:lpstr>Ion Boardroom</vt:lpstr>
      <vt:lpstr>Introduction HR Executive Course-  Human Resource Management Module -1</vt:lpstr>
      <vt:lpstr>PowerPoint Presentation</vt:lpstr>
      <vt:lpstr>               Course Overview</vt:lpstr>
      <vt:lpstr>                 Discussion Overview</vt:lpstr>
      <vt:lpstr>HR Executive Responsibilities in Payroll and Employee Data Management: </vt:lpstr>
      <vt:lpstr>Compensation and Benefits Administration:  </vt:lpstr>
      <vt:lpstr>Compliance and Regulation:</vt:lpstr>
      <vt:lpstr>Data Management:</vt:lpstr>
      <vt:lpstr>Reporting and Analysis:</vt:lpstr>
      <vt:lpstr>Employee Relations:</vt:lpstr>
      <vt:lpstr>Conclusion</vt:lpstr>
      <vt:lpstr>What we have studied</vt:lpstr>
      <vt:lpstr>                 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HR Executive</dc:title>
  <dc:creator>Mita Basu</dc:creator>
  <cp:lastModifiedBy>Mita Basu</cp:lastModifiedBy>
  <cp:revision>19</cp:revision>
  <dcterms:created xsi:type="dcterms:W3CDTF">2024-05-27T15:15:36Z</dcterms:created>
  <dcterms:modified xsi:type="dcterms:W3CDTF">2024-06-01T16:49:46Z</dcterms:modified>
</cp:coreProperties>
</file>